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العاشرة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4871" y="2996952"/>
            <a:ext cx="8568952" cy="2232248"/>
          </a:xfrm>
        </p:spPr>
        <p:txBody>
          <a:bodyPr>
            <a:normAutofit/>
          </a:bodyPr>
          <a:lstStyle/>
          <a:p>
            <a:pPr marL="514350" indent="-514350">
              <a:buFont typeface="+mj-cs"/>
              <a:buAutoNum type="arabic2Minus"/>
            </a:pPr>
            <a:r>
              <a:rPr lang="ar-IQ" b="1" dirty="0" smtClean="0">
                <a:solidFill>
                  <a:srgbClr val="00B050"/>
                </a:solidFill>
              </a:rPr>
              <a:t>طريقة الاتفاق.</a:t>
            </a:r>
          </a:p>
          <a:p>
            <a:pPr marL="514350" indent="-514350">
              <a:buFont typeface="+mj-cs"/>
              <a:buAutoNum type="arabic2Minus"/>
            </a:pPr>
            <a:r>
              <a:rPr lang="ar-IQ" b="1" dirty="0" smtClean="0">
                <a:solidFill>
                  <a:srgbClr val="00B050"/>
                </a:solidFill>
              </a:rPr>
              <a:t>طريقة الاختلاف.</a:t>
            </a:r>
          </a:p>
          <a:p>
            <a:pPr marL="514350" indent="-514350">
              <a:buFont typeface="+mj-cs"/>
              <a:buAutoNum type="arabic2Minus"/>
            </a:pPr>
            <a:r>
              <a:rPr lang="ar-IQ" b="1" dirty="0" smtClean="0">
                <a:solidFill>
                  <a:srgbClr val="00B050"/>
                </a:solidFill>
              </a:rPr>
              <a:t>طريقة التلازم في التغيير</a:t>
            </a:r>
            <a:endParaRPr lang="ar-IQ" b="1" dirty="0" smtClean="0">
              <a:solidFill>
                <a:srgbClr val="00B050"/>
              </a:solidFill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4547" y="177281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من خطوات البحث التجريبي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8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العاشرة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4</cp:revision>
  <dcterms:created xsi:type="dcterms:W3CDTF">2019-12-11T09:33:04Z</dcterms:created>
  <dcterms:modified xsi:type="dcterms:W3CDTF">2019-12-15T17:33:10Z</dcterms:modified>
</cp:coreProperties>
</file>